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5C81E0-874F-48D4-9BC2-A64FD6E6A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02B73E7-72FC-480F-93F7-6AC27A0648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B4651FB-40D9-4C6F-95C3-171C98E4B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7133E-F5E0-4FFF-9EFA-ED11CB48365B}" type="datetimeFigureOut">
              <a:rPr lang="fr-FR" smtClean="0"/>
              <a:t>30/04/2020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3C6592-AF7F-4E36-AD24-DDC7B0D61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CADCA40-B1C7-4DDF-81F8-54B078CC6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503B-E353-489F-B374-5AE24F403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939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25D100-0775-4B43-8A64-EA07F2570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E2E7CE5-31C6-4F37-AD38-5B2E98A09E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1E40B2-B493-4BD3-9E86-5E6A18A1E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7133E-F5E0-4FFF-9EFA-ED11CB48365B}" type="datetimeFigureOut">
              <a:rPr lang="fr-FR" smtClean="0"/>
              <a:t>30/04/2020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2CCEC8E-DB52-411F-8497-021640B14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DA2B24-055F-4C59-AB7E-E739E864B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503B-E353-489F-B374-5AE24F403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531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9A405A3-D608-4628-9F23-11556765A6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FEDDBC3-5FA1-48DA-AD76-2FCE5DE0DB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9970DB-F737-4998-902A-2570B9D1E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7133E-F5E0-4FFF-9EFA-ED11CB48365B}" type="datetimeFigureOut">
              <a:rPr lang="fr-FR" smtClean="0"/>
              <a:t>30/04/2020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1BD2E0-2F22-49FB-BA3E-62D22F678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8CCEB4-E2E7-4505-B4B8-F4BAB37C4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503B-E353-489F-B374-5AE24F403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681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A513A5-C44B-42E5-A59E-139F432A4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D60FDC-7C21-449F-9AEA-AE58CEB436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69CC51-2521-47B8-AC7B-92A9B78CD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7133E-F5E0-4FFF-9EFA-ED11CB48365B}" type="datetimeFigureOut">
              <a:rPr lang="fr-FR" smtClean="0"/>
              <a:t>30/04/2020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E695116-04AF-4DEF-83CC-A2DB4BC3A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FBC4DD-4568-4ED3-930B-BABD932D2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503B-E353-489F-B374-5AE24F403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8483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E3EA02-B5EC-432E-9804-3EDC167D3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D1FE3DD-E3BC-4645-861E-1C1941A74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11AF84-B9C6-4087-B656-7EFD1B2ED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7133E-F5E0-4FFF-9EFA-ED11CB48365B}" type="datetimeFigureOut">
              <a:rPr lang="fr-FR" smtClean="0"/>
              <a:t>30/04/2020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AB68AD-B9A4-448A-8D2B-F1E44200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79AD7F-BE24-444A-800D-90A655047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503B-E353-489F-B374-5AE24F403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077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98D1C2-A42E-4E18-A5E6-F74CF3353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466ADC2-0BFB-471C-AF46-A9133D523D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AE7ED2C-5F23-4D01-BD1D-4EB2C07D6C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5E3A11B-EFB0-4DC6-837D-E34FF1074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7133E-F5E0-4FFF-9EFA-ED11CB48365B}" type="datetimeFigureOut">
              <a:rPr lang="fr-FR" smtClean="0"/>
              <a:t>30/04/2020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13D9CA5-D627-4850-A9D8-29E523C29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E889221-7EFD-4C22-B895-9A951427A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503B-E353-489F-B374-5AE24F403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250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AA2A6C-7125-4279-8310-D3F977C9C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223762-E0B2-4DD4-8B94-663BB90F1F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3E708A-EF78-48E4-8861-10B2B7C0D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9957269-AA7F-4FF9-9FC8-0A969BE9B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C8320D9-C692-4199-9677-281812DF77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A6EA4A7-6E66-4F35-B487-CFE414988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7133E-F5E0-4FFF-9EFA-ED11CB48365B}" type="datetimeFigureOut">
              <a:rPr lang="fr-FR" smtClean="0"/>
              <a:t>30/04/2020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D7AA9A3-8731-4BCB-95BA-A8496B976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4EEC524-E9D7-46AE-9182-0F2EAF6B5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503B-E353-489F-B374-5AE24F403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7145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B11191-7FB0-4377-A8CE-F32655DC6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557DCEC-0649-40A6-864D-DB4365D42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7133E-F5E0-4FFF-9EFA-ED11CB48365B}" type="datetimeFigureOut">
              <a:rPr lang="fr-FR" smtClean="0"/>
              <a:t>30/04/2020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CAD56B3-F5A1-416F-871A-26F6D47B9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347116F-6E4A-4497-A44F-796FD0226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503B-E353-489F-B374-5AE24F403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863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3E0545-609C-416F-8AE1-87F892ECA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7133E-F5E0-4FFF-9EFA-ED11CB48365B}" type="datetimeFigureOut">
              <a:rPr lang="fr-FR" smtClean="0"/>
              <a:t>30/04/2020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B762BE6-6670-4B97-9C58-75136D8CB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14245D-43F3-45F1-ACED-294BFB20D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503B-E353-489F-B374-5AE24F403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187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D73420-DDE3-4C26-8ED4-A0D9F6221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0D73EAB-1E1F-403C-8E8F-43067D08F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BAA2D81-5BAE-495A-8D6E-35B36246EE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7BF7E5-3ED9-42A7-8180-E1EBFE6BA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7133E-F5E0-4FFF-9EFA-ED11CB48365B}" type="datetimeFigureOut">
              <a:rPr lang="fr-FR" smtClean="0"/>
              <a:t>30/04/2020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A3EB15E-E57F-45EA-9221-8633DFD78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6DE018-D403-4714-9EAE-71E4E44AB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503B-E353-489F-B374-5AE24F403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26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417E8A-0A38-4F80-AC94-7D95C3C04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0206A9C-7E53-44F2-8446-7FABE7114B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C43D3FC-2F34-4C22-B2B6-34235B6EDC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8E85D2-714B-4BD6-84C5-734518787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7133E-F5E0-4FFF-9EFA-ED11CB48365B}" type="datetimeFigureOut">
              <a:rPr lang="fr-FR" smtClean="0"/>
              <a:t>30/04/2020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0D11C0-C092-4735-BF87-215014823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7782B4-2EFF-4A3D-99DA-4A56D6B0C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503B-E353-489F-B374-5AE24F403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125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2F06122-8AFE-41B7-95F4-61073D469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5CE5474-F490-45A5-AE48-72EB0D2874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AA6A5A-95CD-4148-A46E-E921CCC37D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7133E-F5E0-4FFF-9EFA-ED11CB48365B}" type="datetimeFigureOut">
              <a:rPr lang="fr-FR" smtClean="0"/>
              <a:t>30/04/2020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71BDA1-7AAA-421B-BF8F-AF1C67813E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DF13B75-636F-48C7-8816-B2D1C4E6F3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D503B-E353-489F-B374-5AE24F403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7235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2BA00A-3C9D-486D-A0C9-001450F233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fr-FR" dirty="0"/>
              <a:t>Depuis la home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865FEB9-B566-42AC-A9A2-3990129DB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27659"/>
            <a:ext cx="12192000" cy="320797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E695FA5-48A4-4CB3-8288-25D118702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2000" y="0"/>
            <a:ext cx="1800000" cy="16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647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2BA00A-3C9D-486D-A0C9-001450F233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fr-FR" dirty="0"/>
              <a:t>Depuis cyclo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485381B-EC6F-4D11-8F4A-8679692CA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29873"/>
            <a:ext cx="12192000" cy="320576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34D7444-9CC2-47B2-9EBF-68661B159F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2000" y="0"/>
            <a:ext cx="1800000" cy="16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034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2BA00A-3C9D-486D-A0C9-001450F233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fr-FR" dirty="0"/>
              <a:t>Depuis VTT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1DC3638-6342-4CB6-9E34-E650665B40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29873"/>
            <a:ext cx="12192000" cy="320576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B44DEBB-C801-4E84-90F0-CB4B4DA58B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2000" y="0"/>
            <a:ext cx="1800000" cy="16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417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2BA00A-3C9D-486D-A0C9-001450F233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fr-FR" dirty="0"/>
              <a:t>Depuis VTT 14 ’’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8A32F3A-20C9-4C02-A3EE-1BDCD1A57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55480"/>
            <a:ext cx="12192000" cy="318015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B6A4B03-48A9-4875-A13E-AE2754FE5E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2000" y="0"/>
            <a:ext cx="1800000" cy="16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3265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</Words>
  <Application>Microsoft Office PowerPoint</Application>
  <PresentationFormat>Grand écran</PresentationFormat>
  <Paragraphs>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Depuis la home</vt:lpstr>
      <vt:lpstr>Depuis cyclo</vt:lpstr>
      <vt:lpstr>Depuis VTT</vt:lpstr>
      <vt:lpstr>Depuis VTT 14 ’’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Depuis la home</dc:title>
  <dc:creator>Frédérik BOBET</dc:creator>
  <cp:lastModifiedBy>Frédérik BOBET</cp:lastModifiedBy>
  <cp:revision>2</cp:revision>
  <dcterms:created xsi:type="dcterms:W3CDTF">2020-04-30T14:00:32Z</dcterms:created>
  <dcterms:modified xsi:type="dcterms:W3CDTF">2020-04-30T14:16:25Z</dcterms:modified>
</cp:coreProperties>
</file>